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3" r:id="rId9"/>
    <p:sldId id="262" r:id="rId1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95" autoAdjust="0"/>
    <p:restoredTop sz="88902" autoAdjust="0"/>
  </p:normalViewPr>
  <p:slideViewPr>
    <p:cSldViewPr>
      <p:cViewPr varScale="1">
        <p:scale>
          <a:sx n="104" d="100"/>
          <a:sy n="104" d="100"/>
        </p:scale>
        <p:origin x="-116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BA7A-BA52-49FD-832D-C3F9B68637C2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DC8A4-CE6C-43D5-A5F6-31B9FD6BA8D2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597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Worum</a:t>
            </a:r>
            <a:r>
              <a:rPr lang="de-CH" baseline="0" dirty="0" smtClean="0"/>
              <a:t> es in der Arbeit geht. </a:t>
            </a:r>
          </a:p>
          <a:p>
            <a:r>
              <a:rPr lang="de-CH" baseline="0" dirty="0" smtClean="0"/>
              <a:t>Das programmieren einer künstlichen Intelligenz.</a:t>
            </a:r>
          </a:p>
          <a:p>
            <a:r>
              <a:rPr lang="de-CH" baseline="0" dirty="0" smtClean="0"/>
              <a:t>Das Anwenden dieser KI auf einem Roboter.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DC8A4-CE6C-43D5-A5F6-31B9FD6BA8D2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669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Gedankliche</a:t>
            </a:r>
            <a:r>
              <a:rPr lang="de-CH" baseline="0" dirty="0" smtClean="0"/>
              <a:t> Konstruktion des Roboters.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DC8A4-CE6C-43D5-A5F6-31B9FD6BA8D2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40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Zeigt die verschiedenen Komponenten auf dem Roboter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DC8A4-CE6C-43D5-A5F6-31B9FD6BA8D2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3656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Probleme:</a:t>
            </a:r>
          </a:p>
          <a:p>
            <a:r>
              <a:rPr lang="de-CH" dirty="0" smtClean="0"/>
              <a:t>Sensoreigenschaft</a:t>
            </a:r>
            <a:r>
              <a:rPr lang="de-CH" baseline="0" dirty="0" smtClean="0"/>
              <a:t> Ablenkung der Ultraschallwellen auf Oberflächen</a:t>
            </a:r>
          </a:p>
          <a:p>
            <a:r>
              <a:rPr lang="de-CH" baseline="0" dirty="0" smtClean="0"/>
              <a:t>Blockieren oder verfälschen der Sensorwerte wenn ein Objekt direkt davor steht.</a:t>
            </a:r>
          </a:p>
          <a:p>
            <a:endParaRPr lang="de-CH" baseline="0" dirty="0" smtClean="0"/>
          </a:p>
          <a:p>
            <a:r>
              <a:rPr lang="de-CH" baseline="0" dirty="0" smtClean="0"/>
              <a:t>Schwierigkeiten:</a:t>
            </a:r>
          </a:p>
          <a:p>
            <a:r>
              <a:rPr lang="de-CH" baseline="0" dirty="0" smtClean="0"/>
              <a:t>Das entwickeln einer guten Lernsoftware für den Roboter.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DC8A4-CE6C-43D5-A5F6-31B9FD6BA8D2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4626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Lehrreic</a:t>
            </a:r>
            <a:r>
              <a:rPr lang="de-CH" baseline="0" dirty="0" smtClean="0"/>
              <a:t>h, Stressig, Zeitaufwendig.</a:t>
            </a:r>
          </a:p>
          <a:p>
            <a:r>
              <a:rPr lang="de-CH" baseline="0" dirty="0" smtClean="0"/>
              <a:t>Hat mir viel Spass gemacht.</a:t>
            </a:r>
          </a:p>
          <a:p>
            <a:r>
              <a:rPr lang="de-CH" baseline="0" dirty="0" smtClean="0"/>
              <a:t>War eine Herausforderung.</a:t>
            </a:r>
          </a:p>
          <a:p>
            <a:r>
              <a:rPr lang="de-CH" baseline="0" dirty="0" smtClean="0"/>
              <a:t>Es ist cool wenn man eine KI mit einem Roboter verbinden kann.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DC8A4-CE6C-43D5-A5F6-31B9FD6BA8D2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771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27697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067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863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39550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541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243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1126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4895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76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98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019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9DC2-0EDD-4DFA-9246-5D8A6ACDBFF6}" type="datetimeFigureOut">
              <a:rPr lang="de-CH" smtClean="0"/>
              <a:t>06.02.2018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E60C6-3881-4241-8B51-4AF20AFF475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6143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avi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19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gif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Users\Alex\Documents\VA\TitelBild\KI_Brain_by_Martin_Defu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05" t="5451" r="19653" b="3348"/>
          <a:stretch/>
        </p:blipFill>
        <p:spPr bwMode="auto">
          <a:xfrm>
            <a:off x="899592" y="342899"/>
            <a:ext cx="7297616" cy="6515101"/>
          </a:xfrm>
          <a:prstGeom prst="rect">
            <a:avLst/>
          </a:prstGeom>
          <a:noFill/>
          <a:effectLst>
            <a:outerShdw blurRad="50800" dist="50800" sx="1000" sy="1000" algn="ctr" rotWithShape="0">
              <a:srgbClr val="000000"/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62200" y="620688"/>
            <a:ext cx="7772400" cy="1470025"/>
          </a:xfrm>
        </p:spPr>
        <p:txBody>
          <a:bodyPr/>
          <a:lstStyle/>
          <a:p>
            <a:r>
              <a:rPr lang="de-CH" dirty="0" smtClean="0"/>
              <a:t>Die künstliche Intelligenz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de-CH" sz="2400" dirty="0" smtClean="0">
                <a:solidFill>
                  <a:schemeClr val="tx1"/>
                </a:solidFill>
              </a:rPr>
              <a:t>Autor:		Krieg Alex</a:t>
            </a:r>
          </a:p>
          <a:p>
            <a:pPr algn="l"/>
            <a:r>
              <a:rPr lang="de-CH" sz="2400" dirty="0" smtClean="0">
                <a:solidFill>
                  <a:schemeClr val="tx1"/>
                </a:solidFill>
              </a:rPr>
              <a:t>Klasse: 	AU4</a:t>
            </a:r>
          </a:p>
          <a:p>
            <a:pPr algn="l"/>
            <a:r>
              <a:rPr lang="de-CH" sz="2400" dirty="0" smtClean="0">
                <a:solidFill>
                  <a:schemeClr val="tx1"/>
                </a:solidFill>
              </a:rPr>
              <a:t>Datum:	30.1.2018</a:t>
            </a:r>
            <a:endParaRPr lang="de-CH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7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Einleitung</a:t>
            </a:r>
          </a:p>
          <a:p>
            <a:r>
              <a:rPr lang="de-CH" dirty="0" smtClean="0"/>
              <a:t>Idee des Roboters</a:t>
            </a:r>
          </a:p>
          <a:p>
            <a:r>
              <a:rPr lang="de-CH" dirty="0" smtClean="0"/>
              <a:t>Aufbau</a:t>
            </a:r>
          </a:p>
          <a:p>
            <a:r>
              <a:rPr lang="de-CH" dirty="0" smtClean="0"/>
              <a:t>Ergebnis</a:t>
            </a:r>
          </a:p>
          <a:p>
            <a:r>
              <a:rPr lang="de-CH" dirty="0" smtClean="0"/>
              <a:t>Schwierigkeiten und Probleme</a:t>
            </a:r>
          </a:p>
          <a:p>
            <a:r>
              <a:rPr lang="de-CH" dirty="0" smtClean="0"/>
              <a:t>Fazit</a:t>
            </a:r>
          </a:p>
          <a:p>
            <a:r>
              <a:rPr lang="de-CH" dirty="0" smtClean="0"/>
              <a:t>Fragen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47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on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9095" y="1281866"/>
            <a:ext cx="8645809" cy="486326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Net2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8400" y="1281600"/>
            <a:ext cx="8646400" cy="48636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Einleitung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27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Users\Alex\Documents\VA\Präsentation\Bilder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00" y="1602000"/>
            <a:ext cx="8057600" cy="4532400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0" y="1602000"/>
            <a:ext cx="8056800" cy="4531951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0" y="1602000"/>
            <a:ext cx="8056800" cy="453195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0" y="1602000"/>
            <a:ext cx="8056800" cy="4531950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4400" y="260648"/>
            <a:ext cx="8229600" cy="1143000"/>
          </a:xfrm>
        </p:spPr>
        <p:txBody>
          <a:bodyPr/>
          <a:lstStyle/>
          <a:p>
            <a:r>
              <a:rPr lang="de-CH" dirty="0"/>
              <a:t>Idee des Roboters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55526" cy="4531234"/>
          </a:xfr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90737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5862"/>
            <a:ext cx="8229600" cy="1138138"/>
          </a:xfrm>
        </p:spPr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000"/>
            <a:ext cx="9144000" cy="5121621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000"/>
            <a:ext cx="9144000" cy="5143500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000"/>
            <a:ext cx="9144000" cy="5143500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000"/>
            <a:ext cx="9144000" cy="5143500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000"/>
            <a:ext cx="9144000" cy="5143500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000"/>
            <a:ext cx="9144000" cy="5143500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000"/>
            <a:ext cx="9144000" cy="5143500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000"/>
            <a:ext cx="9144000" cy="5143500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000"/>
            <a:ext cx="9144000" cy="5143500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63225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ut2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9275" y="1600200"/>
            <a:ext cx="8045450" cy="4525963"/>
          </a:xfrm>
          <a:effectLst>
            <a:softEdge rad="127000"/>
          </a:effectLst>
        </p:spPr>
      </p:pic>
      <p:pic>
        <p:nvPicPr>
          <p:cNvPr id="6" name="Crash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800" y="1602000"/>
            <a:ext cx="7985647" cy="45252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113083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6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Schwierigkeiten und </a:t>
            </a:r>
            <a:r>
              <a:rPr lang="de-CH" dirty="0" smtClean="0"/>
              <a:t>Probleme</a:t>
            </a:r>
            <a:endParaRPr lang="de-CH" dirty="0"/>
          </a:p>
        </p:txBody>
      </p:sp>
      <p:pic>
        <p:nvPicPr>
          <p:cNvPr id="1031" name="Picture 7" descr="E:\Users\Alex\Documents\VA\Präsentation\SensorAbstrahlu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44" y="1443528"/>
            <a:ext cx="8192910" cy="4608512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Users\Alex\Documents\VA\Präsentation\SensorTraurig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r="22145"/>
          <a:stretch/>
        </p:blipFill>
        <p:spPr bwMode="auto">
          <a:xfrm>
            <a:off x="1727684" y="836712"/>
            <a:ext cx="5688632" cy="582214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Users\Alex\Documents\VA\Präsentation\Bilder\gif\Sensoren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693" y="1268760"/>
            <a:ext cx="5516613" cy="5516613"/>
          </a:xfrm>
          <a:prstGeom prst="rect">
            <a:avLst/>
          </a:prstGeom>
          <a:noFill/>
          <a:effectLst>
            <a:softEdge rad="266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Users\Alex\Documents\VA\Präsentation\Bilder\SensorDirektAnWan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9" y="1495587"/>
            <a:ext cx="8807261" cy="4954084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ensorProble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5576" y="1550266"/>
            <a:ext cx="8741647" cy="4953600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91828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3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pic>
        <p:nvPicPr>
          <p:cNvPr id="4" name="vid0001-00501AVI.mp40001-005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393122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6" name="Fragen20091-0177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8455" y="1268760"/>
            <a:ext cx="9216215" cy="5184576"/>
          </a:xfr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402952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Bildschirmpräsentation (4:3)</PresentationFormat>
  <Paragraphs>39</Paragraphs>
  <Slides>9</Slides>
  <Notes>5</Notes>
  <HiddenSlides>0</HiddenSlides>
  <MMClips>7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Larissa</vt:lpstr>
      <vt:lpstr>Die künstliche Intelligenz</vt:lpstr>
      <vt:lpstr>Inhaltsverzeichnis</vt:lpstr>
      <vt:lpstr>Einleitung</vt:lpstr>
      <vt:lpstr>Idee des Roboters</vt:lpstr>
      <vt:lpstr>Aufbau</vt:lpstr>
      <vt:lpstr>Ergebnis</vt:lpstr>
      <vt:lpstr>Schwierigkeiten und Probleme</vt:lpstr>
      <vt:lpstr>Fazit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alexkrieg@gmx.ch</dc:creator>
  <cp:lastModifiedBy>alexkrieg@gmx.ch</cp:lastModifiedBy>
  <cp:revision>49</cp:revision>
  <dcterms:created xsi:type="dcterms:W3CDTF">2018-01-20T15:10:31Z</dcterms:created>
  <dcterms:modified xsi:type="dcterms:W3CDTF">2018-02-06T05:40:04Z</dcterms:modified>
</cp:coreProperties>
</file>